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26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08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22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17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1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5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63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13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01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60A2-6F0F-4D13-8AE4-BE4851D4B9D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3E05-F32C-4BB6-AB98-90BE50EC9E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71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178B054-5BE1-7FA9-989E-E62EAA933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000" y="564955"/>
            <a:ext cx="9000000" cy="5728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502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怜子</dc:creator>
  <cp:lastModifiedBy>秀樹 吉富</cp:lastModifiedBy>
  <cp:revision>24</cp:revision>
  <cp:lastPrinted>2023-07-30T22:55:29Z</cp:lastPrinted>
  <dcterms:created xsi:type="dcterms:W3CDTF">2019-06-05T02:07:01Z</dcterms:created>
  <dcterms:modified xsi:type="dcterms:W3CDTF">2023-07-30T22:56:31Z</dcterms:modified>
</cp:coreProperties>
</file>